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A90081-D5A4-48C2-822A-D6C33D4C18AB}" type="datetimeFigureOut">
              <a:rPr lang="es-ES" smtClean="0"/>
              <a:pPr/>
              <a:t>10/02/2012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B5D041B-1011-40CE-9F53-D7771E12B6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istrador\Escritorio\Nueva carpeta\SAM_0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643042" y="2857496"/>
            <a:ext cx="5942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MATEMATICA V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5 Imagen" descr="D:\Archivos usac\archivos FISICA V Y VI\PORTAFOLIO\20070417klpcnatun_1.Ges.SC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2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D:\Archivos usac\archivos FISICA V Y VI\PORTAFOLIO\16381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500174"/>
            <a:ext cx="1571388" cy="124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3643314"/>
            <a:ext cx="898420" cy="17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2327" y="285728"/>
            <a:ext cx="89216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ESTIRAMIENTO Y ACORTAMIENTO </a:t>
            </a:r>
          </a:p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VERTICAL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702282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79"/>
            <a:ext cx="6143668" cy="14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3116"/>
            <a:ext cx="5000660" cy="411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71200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22327" y="285728"/>
            <a:ext cx="89392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ALARGAMIENTO Y ESTIRAMIENTO </a:t>
            </a:r>
          </a:p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HORIZONTAL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22154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istrador\Escritorio\Nueva carpeta\SAM_0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Proceso alternativo"/>
          <p:cNvSpPr/>
          <p:nvPr/>
        </p:nvSpPr>
        <p:spPr>
          <a:xfrm>
            <a:off x="2071670" y="714356"/>
            <a:ext cx="4929222" cy="2000264"/>
          </a:xfrm>
          <a:prstGeom prst="flowChartAlternateProcess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mercialScript BT" pitchFamily="66" charset="0"/>
                <a:ea typeface="+mn-ea"/>
                <a:cs typeface="+mn-cs"/>
              </a:rPr>
              <a:t>Gracias por su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mercialScript BT" pitchFamily="66" charset="0"/>
                <a:ea typeface="+mn-ea"/>
                <a:cs typeface="+mn-cs"/>
              </a:rPr>
              <a:t>atención</a:t>
            </a:r>
            <a:endParaRPr kumimoji="0" lang="es-ES_tradnl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mercialScript BT" pitchFamily="66" charset="0"/>
              <a:ea typeface="+mn-ea"/>
              <a:cs typeface="+mn-cs"/>
            </a:endParaRPr>
          </a:p>
        </p:txBody>
      </p:sp>
      <p:pic>
        <p:nvPicPr>
          <p:cNvPr id="2050" name="Imagen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1143008" cy="22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Llamada de nube"/>
          <p:cNvSpPr/>
          <p:nvPr/>
        </p:nvSpPr>
        <p:spPr>
          <a:xfrm>
            <a:off x="642910" y="2928934"/>
            <a:ext cx="3357586" cy="2357454"/>
          </a:xfrm>
          <a:prstGeom prst="cloudCallout">
            <a:avLst>
              <a:gd name="adj1" fmla="val 82412"/>
              <a:gd name="adj2" fmla="val 1329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¡¡AL FIN TERMINO LA CLASE¡¡¡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dor\Escritorio\Nueva carpeta\SAM_0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214414" y="2643182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TRANSFORMACION</a:t>
            </a:r>
          </a:p>
          <a:p>
            <a:pPr algn="ctr"/>
            <a:r>
              <a:rPr lang="es-ES_tradn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FUNCIONES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V="1">
            <a:off x="2900347" y="1357324"/>
            <a:ext cx="2476500" cy="248602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V="1">
            <a:off x="3405172" y="2447936"/>
            <a:ext cx="2767013" cy="2781300"/>
          </a:xfrm>
          <a:prstGeom prst="straightConnector1">
            <a:avLst/>
          </a:prstGeom>
          <a:noFill/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5400000">
            <a:off x="811980" y="3317078"/>
            <a:ext cx="4076726" cy="14291"/>
          </a:xfrm>
          <a:prstGeom prst="straightConnector1">
            <a:avLst/>
          </a:prstGeom>
          <a:noFill/>
          <a:ln w="31750">
            <a:solidFill>
              <a:srgbClr val="9BBB59"/>
            </a:solidFill>
            <a:round/>
            <a:headEnd/>
            <a:tailEnd/>
          </a:ln>
          <a:effectLst/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2357422" y="5000636"/>
            <a:ext cx="4500594" cy="1588"/>
          </a:xfrm>
          <a:prstGeom prst="straightConnector1">
            <a:avLst/>
          </a:prstGeom>
          <a:noFill/>
          <a:ln w="31750">
            <a:solidFill>
              <a:srgbClr val="9BBB59"/>
            </a:solidFill>
            <a:round/>
            <a:headEnd/>
            <a:tailEnd/>
          </a:ln>
          <a:effectLst/>
        </p:spPr>
      </p:cxn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4929190" y="2000240"/>
            <a:ext cx="895350" cy="336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m1=m2</a:t>
            </a:r>
            <a:endParaRPr lang="es-ES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5376847" y="1466861"/>
            <a:ext cx="5715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m1</a:t>
            </a:r>
            <a:endParaRPr lang="es-E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4148122" y="4695836"/>
            <a:ext cx="57150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m2</a:t>
            </a:r>
            <a:endParaRPr lang="es-ES" sz="3600" kern="10" spc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7000892" y="4929198"/>
            <a:ext cx="1809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x</a:t>
            </a:r>
            <a:endParaRPr lang="es-E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2714612" y="1000108"/>
            <a:ext cx="217487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</a:t>
            </a:r>
            <a:endParaRPr lang="es-E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3176572" y="2000261"/>
            <a:ext cx="0" cy="3362325"/>
          </a:xfrm>
          <a:prstGeom prst="straightConnector1">
            <a:avLst/>
          </a:prstGeom>
          <a:noFill/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</p:cxnSp>
      <p:sp>
        <p:nvSpPr>
          <p:cNvPr id="1037" name="WordArt 13"/>
          <p:cNvSpPr>
            <a:spLocks noChangeArrowheads="1" noChangeShapeType="1" noTextEdit="1"/>
          </p:cNvSpPr>
          <p:nvPr/>
        </p:nvSpPr>
        <p:spPr bwMode="auto">
          <a:xfrm rot="-451804">
            <a:off x="1347772" y="2047886"/>
            <a:ext cx="1225550" cy="400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s-ES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851804" scaled="1"/>
                </a:gradFill>
                <a:effectLst/>
                <a:latin typeface="Harlow Solid Italic"/>
              </a:rPr>
              <a:t>f(x)=2x+1</a:t>
            </a:r>
            <a:endParaRPr lang="es-ES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851804" scaled="1"/>
              </a:gradFill>
              <a:effectLst/>
              <a:latin typeface="Harlow Solid Italic"/>
            </a:endParaRPr>
          </a:p>
        </p:txBody>
      </p:sp>
      <p:sp>
        <p:nvSpPr>
          <p:cNvPr id="1039" name="WordArt 15"/>
          <p:cNvSpPr>
            <a:spLocks noChangeArrowheads="1" noChangeShapeType="1" noTextEdit="1"/>
          </p:cNvSpPr>
          <p:nvPr/>
        </p:nvSpPr>
        <p:spPr bwMode="auto">
          <a:xfrm rot="-135276">
            <a:off x="3649579" y="1731970"/>
            <a:ext cx="895350" cy="336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3527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Lucida Calligraphy"/>
              </a:rPr>
              <a:t>f(x)</a:t>
            </a:r>
            <a:endParaRPr lang="es-ES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535276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Lucida Calligraphy"/>
            </a:endParaRPr>
          </a:p>
        </p:txBody>
      </p:sp>
      <p:pic>
        <p:nvPicPr>
          <p:cNvPr id="1040" name="Imagen 1" descr="H:\material para el texto paralelo\untitled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172" y="566749"/>
            <a:ext cx="1114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Imagen 84" descr="H:\Estudio San Lucas Toliman, Solola\untitled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1659672" cy="132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Imagen 49" descr="H:\Estudio San Lucas Toliman, Solola\untitled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928670"/>
            <a:ext cx="15318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Imagen 1" descr="pi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04"/>
            <a:ext cx="1285884" cy="15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Imagen 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4357694"/>
            <a:ext cx="898420" cy="17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1472" y="357166"/>
            <a:ext cx="8172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Desplazamiento Vertical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7715304" cy="486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85992"/>
            <a:ext cx="3786214" cy="40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14356"/>
            <a:ext cx="725231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1472" y="357166"/>
            <a:ext cx="82492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Desplazamiento Horizontal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7036843" cy="45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142984"/>
            <a:ext cx="7572428" cy="10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71472" y="357166"/>
            <a:ext cx="8449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Combinación de Desplazamientos</a:t>
            </a:r>
          </a:p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Verticales y horizontales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8001056" cy="8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571744"/>
            <a:ext cx="4929222" cy="400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285852" y="428604"/>
            <a:ext cx="6603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REFLEXION DE GRAFICAS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776888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5715040" cy="16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4000528" cy="455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28868"/>
            <a:ext cx="41850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47</Words>
  <Application>Microsoft Office PowerPoint</Application>
  <PresentationFormat>Presentación en pantalla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Papel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TEACHER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EDY ROLANDO MULUL</dc:creator>
  <cp:lastModifiedBy>EDY ROLANDO MULUL</cp:lastModifiedBy>
  <cp:revision>8</cp:revision>
  <dcterms:created xsi:type="dcterms:W3CDTF">2012-02-10T21:40:09Z</dcterms:created>
  <dcterms:modified xsi:type="dcterms:W3CDTF">2012-02-10T22:25:45Z</dcterms:modified>
</cp:coreProperties>
</file>